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7" r:id="rId6"/>
    <p:sldId id="268" r:id="rId7"/>
    <p:sldId id="263" r:id="rId8"/>
    <p:sldId id="269" r:id="rId9"/>
    <p:sldId id="270" r:id="rId10"/>
    <p:sldId id="271" r:id="rId11"/>
    <p:sldId id="264" r:id="rId12"/>
    <p:sldId id="272" r:id="rId13"/>
    <p:sldId id="273" r:id="rId14"/>
    <p:sldId id="265" r:id="rId15"/>
    <p:sldId id="266" r:id="rId16"/>
    <p:sldId id="260" r:id="rId17"/>
    <p:sldId id="261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2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2152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534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770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286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862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867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868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399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963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5191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576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0794B-DF16-4E3E-8F17-8892C09F5952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31D92-72CF-4575-BA94-6C8486585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006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93.ru/upload/obzor/big/1_221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thumbs.dreamstime.com/t/patrol-car-policeman-near-traffic-light-illustration-white-background-33072528.jpg" TargetMode="External"/><Relationship Id="rId4" Type="http://schemas.openxmlformats.org/officeDocument/2006/relationships/hyperlink" Target="http://ctt.uomur.org/wp-content/uploads/2014/10/logo.gif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6249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Викторина по ПДД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начальной школе</a:t>
            </a: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b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6715" y="1995488"/>
            <a:ext cx="6112043" cy="4486275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pPr algn="r">
              <a:buNone/>
            </a:pPr>
            <a:r>
              <a:rPr lang="ru-RU" dirty="0" smtClean="0"/>
              <a:t>Учитель начальных классов:</a:t>
            </a:r>
          </a:p>
          <a:p>
            <a:pPr algn="r">
              <a:buNone/>
            </a:pPr>
            <a:r>
              <a:rPr lang="ru-RU" dirty="0" smtClean="0"/>
              <a:t> Макарова Л. А.</a:t>
            </a:r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39943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558977"/>
            <a:ext cx="10515600" cy="4617986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3.Что означает мигание зелёного сигнала светофора?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время зелёного сигнала истекает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4. Как должен двигаться пешеход по проезжей части дороги?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по левому краю дороги, навстречу движущемуся транспорту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5. Где разрешается кататься на санках и лыжах?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в парках, стадионах, т.е. там, где нет опасности выезда на проезжую часть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6. Что такое тротуар?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дорога для велосипедистов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дорога для пешеходов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дорога для транспорта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7. Какие требования ПДД должен соблюдать пешеход, переходя дорогу?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переходить под прямым углом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не останавливаться на дороге без надобности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не есть мороженого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6. Что такое тротуар?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дорога для пешеходов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7. Какие требования ПДД должен соблюдать пешеход, переходя дорогу?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переходить под прямым углом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не останавливаться на дороге без надобности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не есть мороженого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6. Что такое тротуар?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дорога для пешеходов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7. Какие требования ПДД должен соблюдать пешеход, переходя дорогу?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переходить под прямым углом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не останавливаться на дороге без надобности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не есть мороженого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Говорящие знаки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</a:rPr>
              <a:t>Затихают все моторы, и внимательны шофёры,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  Если знаки говорят: «Близко школа! Детский сад!»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2. Видно строить будут  дом – кирпичи висят кругом.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Но у нашего двора стройплощадка не видна.                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3. Белый круг с каёмкой красной. Значит ехать не опасно.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Может, и висит он зря? Что вы скажете, друзья?       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bef53c4f2ebfd2d85a235288259dfeaa_i-29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603480" y="1583587"/>
            <a:ext cx="1177877" cy="1011536"/>
          </a:xfrm>
          <a:prstGeom prst="rect">
            <a:avLst/>
          </a:prstGeom>
        </p:spPr>
      </p:pic>
      <p:pic>
        <p:nvPicPr>
          <p:cNvPr id="5" name="Рисунок 4" descr="brea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468317" y="2892601"/>
            <a:ext cx="1400331" cy="1400331"/>
          </a:xfrm>
          <a:prstGeom prst="rect">
            <a:avLst/>
          </a:prstGeom>
        </p:spPr>
      </p:pic>
      <p:pic>
        <p:nvPicPr>
          <p:cNvPr id="6" name="Рисунок 5" descr="3008_dvizhenie_zapreschen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37088" y="4678451"/>
            <a:ext cx="1458597" cy="147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6.93889E-18 C -0.00182 0.01296 -0.00755 0.02384 -0.0138 0.03125 C -0.01797 0.04236 -0.02435 0.04583 -0.03125 0.04907 C -0.03542 0.05393 -0.0388 0.05556 -0.04375 0.05787 C -0.04987 0.06505 -0.05794 0.06806 -0.06497 0.0713 C -0.07578 0.06875 -0.0862 0.06782 -0.09622 0.06018 C -0.09792 0.0588 -0.09961 0.05741 -0.1013 0.05556 C -0.10391 0.05278 -0.10872 0.04676 -0.10872 0.04676 C -0.11107 0.04028 -0.11393 0.03542 -0.11628 0.02893 C -0.11953 0.01018 -0.11484 0.0331 -0.12005 0.01782 C -0.1207 0.01574 -0.12057 0.01319 -0.12122 0.01111 C -0.12396 0.00255 -0.12734 -0.0037 -0.13255 -0.00648 C -0.1362 -0.01111 -0.13828 -0.01528 -0.14245 -0.01759 C -0.15 -0.02685 -0.14206 -0.01829 -0.1513 -0.02431 C -0.15573 -0.02708 -0.15964 -0.03218 -0.1638 -0.03542 C -0.16901 -0.03935 -0.17565 -0.0419 -0.18125 -0.04444 C -0.19297 -0.04167 -0.20443 -0.0375 -0.21628 -0.03542 C -0.21927 -0.03426 -0.22201 -0.03194 -0.225 -0.03102 C -0.24076 -0.02662 -0.2332 -0.03241 -0.23997 -0.02662 " pathEditMode="relative" ptsTypes="ffffffffffffffffff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63 0.01829 C -0.06979 0.03172 -0.08138 0.03773 -0.09128 0.04051 C -0.10534 0.04908 -0.12031 0.04931 -0.13503 0.05162 C -0.15925 0.05903 -0.15287 0.05648 -0.19505 0.05834 C -0.20156 0.06227 -0.2082 0.06343 -0.21511 0.06505 C -0.22175 0.06435 -0.22852 0.06528 -0.23503 0.06273 C -0.23698 0.06181 -0.24349 0.05209 -0.24636 0.04954 C -0.24974 0.04653 -0.25378 0.04514 -0.25638 0.04051 C -0.25951 0.03496 -0.26198 0.02847 -0.26511 0.02292 C -0.27044 0.01343 -0.26888 0.01898 -0.27383 0.01181 C -0.2763 0.0081 -0.27761 0.00209 -0.28008 -0.00162 C -0.28112 -0.00301 -0.28815 -0.00578 -0.2888 -0.00602 C -0.29336 -0.00532 -0.29805 -0.00578 -0.30261 -0.00393 C -0.30625 -0.00231 -0.30873 0.01597 -0.31133 0.0206 C -0.31432 0.02593 -0.31849 0.03172 -0.32253 0.03403 C -0.325 0.03542 -0.33008 0.03843 -0.33008 0.03843 " pathEditMode="relative" ptsTypes="fffffffffffffff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1481E-6 C -0.00925 -0.00556 -0.01159 -0.00648 -0.01992 -0.0132 C -0.02696 -0.01898 -0.03112 -0.02616 -0.03867 -0.02894 C -0.04115 -0.03264 -0.04375 -0.03611 -0.04623 -0.04005 C -0.04844 -0.04352 -0.04961 -0.04954 -0.05248 -0.05116 C -0.05339 -0.05162 -0.05899 -0.05463 -0.0599 -0.05556 C -0.07188 -0.06736 -0.06289 -0.06227 -0.0724 -0.06667 C -0.07682 -0.07408 -0.08281 -0.07385 -0.08867 -0.07547 C -0.10886 -0.08797 -0.14675 -0.08542 -0.16615 -0.08658 C -0.17904 -0.08519 -0.19219 -0.08565 -0.20495 -0.08218 C -0.20625 -0.08172 -0.20599 -0.07778 -0.20625 -0.07547 C -0.20755 -0.06019 -0.20547 -0.04352 -0.21498 -0.03773 C -0.21953 -0.02963 -0.22409 -0.0213 -0.22865 -0.0132 C -0.22995 -0.01088 -0.23112 -0.00903 -0.23242 -0.00672 C -0.23334 -0.0051 -0.2349 -0.00209 -0.2349 -0.00209 C -0.2375 0.01111 -0.2431 0.01365 -0.25 0.01782 C -0.253 0.00185 -0.25104 0.00833 -0.25495 -0.00209 C -0.25261 -0.01389 -0.24701 -0.01713 -0.24115 -0.02223 " pathEditMode="relative" ptsTypes="fffffffffffffffff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Говорящие знаки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4. Тут и вилка, тут и ложка, подзаправились немножко.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Накормили и собаку… Говорим: «Спасибо знаку!»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5. Всем знакомые полоски знают дети, знает взрослый.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На ту сторону ведёт ….                                                                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6. А под этим знаком ни за что на свете не катайтесь, дети,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на велосипеде.                                                                                     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0811508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27280" y="1594203"/>
            <a:ext cx="1147997" cy="1147997"/>
          </a:xfrm>
          <a:prstGeom prst="rect">
            <a:avLst/>
          </a:prstGeom>
        </p:spPr>
      </p:pic>
      <p:pic>
        <p:nvPicPr>
          <p:cNvPr id="6" name="Рисунок 5" descr="463_provedenii_profilaktichesk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411479" y="2974938"/>
            <a:ext cx="1134508" cy="1132617"/>
          </a:xfrm>
          <a:prstGeom prst="rect">
            <a:avLst/>
          </a:prstGeom>
        </p:spPr>
      </p:pic>
      <p:pic>
        <p:nvPicPr>
          <p:cNvPr id="7" name="Рисунок 6" descr="3-9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451829" y="4639454"/>
            <a:ext cx="1469037" cy="14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7.03704E-6 C -0.01159 0.01945 -0.02174 0.04561 -0.0375 0.05556 C -0.04088 0.06135 -0.0444 0.06204 -0.04883 0.06436 C -0.0625 0.08311 -0.04557 0.06181 -0.05885 0.07338 C -0.06315 0.07709 -0.06706 0.08288 -0.07135 0.08658 C -0.08229 0.0963 -0.09557 0.10001 -0.10755 0.10209 C -0.11679 0.10764 -0.10729 0.10255 -0.1263 0.10672 C -0.14101 0.10996 -0.15534 0.1169 -0.17005 0.11991 C -0.18099 0.09005 -0.17174 0.11783 -0.17383 0.03102 C -0.17409 0.01899 -0.17344 0.00116 -0.18008 -0.00671 C -0.18268 -0.00972 -0.19127 -0.01087 -0.19258 -0.01111 C -0.19974 -0.01018 -0.21627 -0.01365 -0.21627 0.0088 " pathEditMode="relative" ptsTypes="fffffffffff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1.48148E-6 C -0.00169 0.00232 -0.00365 0.00394 -0.00495 0.00672 C -0.01003 0.01759 -0.00078 0.01111 -0.0112 0.01551 C -0.0151 0.02246 -0.01784 0.02431 -0.02253 0.02894 C -0.02773 0.03403 -0.03203 0.04028 -0.0375 0.04445 C -0.04362 0.04931 -0.05104 0.05255 -0.05755 0.05556 C -0.07292 0.05486 -0.08841 0.05486 -0.10378 0.05324 C -0.10885 0.05278 -0.1138 0.05023 -0.11875 0.04884 C -0.12122 0.04815 -0.1263 0.04676 -0.1263 0.04676 C -0.12747 0.04514 -0.12865 0.04329 -0.12995 0.04213 C -0.13112 0.04097 -0.13255 0.04121 -0.13372 0.04005 C -0.13685 0.03681 -0.13958 0.03264 -0.14245 0.02894 C -0.14479 0.02593 -0.14766 0.025 -0.15 0.02222 C -0.15365 0.01227 -0.15885 0.01019 -0.16497 0.00672 C -0.17266 -0.00231 -0.17839 -0.00278 -0.1875 -0.0044 C -0.19622 -0.00972 -0.18555 -0.0037 -0.2013 -0.00879 C -0.2026 -0.00926 -0.20495 -0.01111 -0.20495 -0.01111 " pathEditMode="relative" ptsTypes="ffffffffffffffff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8.88889E-6 C -0.00208 0.01135 -0.00859 0.01575 -0.01497 0.0176 C -0.03007 0.02177 -0.04518 0.02269 -0.06002 0.02871 C -0.07044 0.02802 -0.08086 0.02778 -0.09127 0.02663 C -0.1052 0.02501 -0.11979 0.00464 -0.13242 -0.00462 C -0.13841 -0.01481 -0.1457 -0.01898 -0.15377 -0.02222 C -0.15989 -0.05671 -0.15586 -0.06041 -0.17369 -0.06666 C -0.17617 -0.06759 -0.17877 -0.06828 -0.18125 -0.06898 C -0.18828 -0.06828 -0.1957 -0.07013 -0.20247 -0.06666 C -0.20416 -0.06573 -0.20013 -0.0618 -0.19869 -0.06018 C -0.19557 -0.05671 -0.19101 -0.05323 -0.1875 -0.05115 C -0.18255 -0.05995 -0.18125 -0.0706 -0.175 -0.07777 C -0.16914 -0.09305 -0.17083 -0.09629 -0.16875 -0.08448 C -0.16953 -0.08217 -0.17057 -0.08009 -0.17122 -0.07777 C -0.17174 -0.07569 -0.17187 -0.07314 -0.17252 -0.07129 C -0.17395 -0.06736 -0.17604 -0.06411 -0.17747 -0.06018 C -0.17877 -0.05138 -0.17994 -0.0449 -0.17994 -0.03564 L -0.17369 -0.04236 L -0.19869 -0.06458 " pathEditMode="relative" ptsTypes="ffffffffffffffffA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67890" y="962526"/>
            <a:ext cx="44562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 ресурсы</a:t>
            </a:r>
            <a:endParaRPr lang="ru-RU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0042" y="2518611"/>
            <a:ext cx="2063835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Фон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Солнышко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Инспектор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7662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767007"/>
            <a:ext cx="6096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sz="24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/>
              </a:rPr>
              <a:t>И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</a:rPr>
              <a:t>сточник </a:t>
            </a:r>
            <a:r>
              <a:rPr lang="ru-RU" sz="2400" dirty="0">
                <a:solidFill>
                  <a:prstClr val="black"/>
                </a:solidFill>
                <a:latin typeface="Times New Roman"/>
              </a:rPr>
              <a:t>шаблона:</a:t>
            </a:r>
          </a:p>
          <a:p>
            <a:pPr lvl="0" algn="ctr"/>
            <a:endParaRPr lang="ru-RU" dirty="0">
              <a:solidFill>
                <a:prstClr val="black"/>
              </a:solidFill>
              <a:latin typeface="Times New Roman"/>
            </a:endParaRPr>
          </a:p>
          <a:p>
            <a:pPr lvl="0" algn="ctr"/>
            <a:r>
              <a:rPr lang="ru-RU" sz="2400" b="1" i="1" dirty="0" err="1">
                <a:solidFill>
                  <a:prstClr val="black"/>
                </a:solidFill>
                <a:latin typeface="Times New Roman"/>
              </a:rPr>
              <a:t>Новожонова</a:t>
            </a:r>
            <a:r>
              <a:rPr lang="ru-RU" sz="2400" b="1" i="1" dirty="0">
                <a:solidFill>
                  <a:prstClr val="black"/>
                </a:solidFill>
                <a:latin typeface="Times New Roman"/>
              </a:rPr>
              <a:t> Ирина Петровна</a:t>
            </a:r>
          </a:p>
          <a:p>
            <a:pPr lvl="0" algn="ctr"/>
            <a:r>
              <a:rPr lang="ru-RU" sz="2400" i="1" dirty="0">
                <a:solidFill>
                  <a:prstClr val="black"/>
                </a:solidFill>
                <a:latin typeface="Times New Roman"/>
              </a:rPr>
              <a:t>вожатая КГУ «Средняя школа № 5»</a:t>
            </a:r>
          </a:p>
          <a:p>
            <a:pPr lvl="0" algn="ctr"/>
            <a:r>
              <a:rPr lang="ru-RU" sz="2400" i="1" dirty="0">
                <a:solidFill>
                  <a:prstClr val="black"/>
                </a:solidFill>
                <a:latin typeface="Times New Roman"/>
              </a:rPr>
              <a:t>г. Петропавловск</a:t>
            </a:r>
          </a:p>
          <a:p>
            <a:pPr lvl="0" algn="ctr"/>
            <a:r>
              <a:rPr lang="ru-RU" sz="2400" i="1" dirty="0">
                <a:solidFill>
                  <a:prstClr val="black"/>
                </a:solidFill>
                <a:latin typeface="Times New Roman"/>
              </a:rPr>
              <a:t>Северо-Казахстанская область</a:t>
            </a:r>
          </a:p>
        </p:txBody>
      </p:sp>
    </p:spTree>
    <p:extLst>
      <p:ext uri="{BB962C8B-B14F-4D97-AF65-F5344CB8AC3E}">
        <p14:creationId xmlns:p14="http://schemas.microsoft.com/office/powerpoint/2010/main" xmlns="" val="56438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Перекрёсток загадок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79095"/>
            <a:ext cx="10515600" cy="479786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На колёсах чудо-дом, на работу едут в нём.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 И на отдых, на учёбу. А зовётся он …                              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АВТОБУС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FF0000"/>
                </a:solidFill>
              </a:rPr>
              <a:t> Мчусь по улице я лихо, но крепко держит руль водитель.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Ем не кашу, а бензин. И зовусь …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                                                                                       АВТОМОБИЛЬ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Тянется нитка, среди полей петляя.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Лесом, перелесками без конца и края.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Ни её порвать, ни в клубок смотать …. 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                                                                                        ДОРОГА</a:t>
            </a:r>
          </a:p>
          <a:p>
            <a:pPr>
              <a:buNone/>
            </a:pP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964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Перекрёсток загадок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Красный круг и треугольник, синий четырёхугольник.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Помогаем, запрещаем. Про дорогу всё мы знаем.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                                                            Дорожные знаки.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rgbClr val="FF0000"/>
                </a:solidFill>
              </a:rPr>
              <a:t> Ясным утром вдоль дороги по дороге едут ноги.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И бегут два колеса. У загадки есть ответ: это наш …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                                                              Велосипед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rgbClr val="FF0000"/>
                </a:solidFill>
              </a:rPr>
              <a:t> Мы машины нужные, на помощь нас зови.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У нас на дверце боковой написано 03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                                                                          Скорая помощь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                                                                 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</a:rPr>
              <a:t>Пешеход –это: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человек, производящий работу на улице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лицо, находящееся вне транспортного средства на дороге и не производящее на ней работу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2. Какие из ситуаций могут стать причиной дорожного транспортного происшествия: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игры на проезжей части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переход дороги в неустановленном месте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хождение по проезжей части дороги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</a:rPr>
              <a:t>Пешеход –это: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лицо, находящееся вне транспортного средства на дороге и не производящее на ней работу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2. Какие из ситуаций могут стать причиной дорожного транспортного происшествия: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игры на проезжей части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переход дороги в неустановленном месте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хождение по проезжей части дороги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</a:rPr>
              <a:t>Пешеход –это: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лицо, находящееся вне транспортного средства на дороге и не производящее на ней работу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2. Какие из ситуаций могут стать причиной дорожного транспортного происшествия: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игры на проезжей части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переход дороги в неустановленном месте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хождение по проезжей части дороги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558977"/>
            <a:ext cx="10515600" cy="4617986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3.Что означает мигание зелёного сигнала светофора?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время зелёного сигнала истекает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движение запрещено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4. Как должен двигаться пешеход по проезжей части дороги?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по левому краю дороги, навстречу движущемуся транспорту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по правому краю дороги, по направлению движения транспорта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5. Где разрешается кататься на санках и лыжах?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по дороге, предназначенной для пешеходов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в парках, стадионах, т.е. там, где нет опасности выезда на проезжую часть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558977"/>
            <a:ext cx="10515600" cy="4617986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3.Что означает мигание зелёного сигнала светофора?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время зелёного сигнала истекает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4. Как должен двигаться пешеход по проезжей части дороги?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по левому краю дороги, навстречу движущемуся транспорту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по правому краю дороги, по направлению движения транспорта</a:t>
            </a: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5. Где разрешается кататься на санках и лыжах?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по дороге, предназначенной для пешеходов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в парках, стадионах, т.е. там, где нет опасности выезда на проезжую часть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Азбука пешехода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558977"/>
            <a:ext cx="10515600" cy="4617986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3.Что означает мигание зелёного сигнала светофора?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время зелёного сигнала истекает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4. Как должен двигаться пешеход по проезжей части дороги?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по левому краю дороги, навстречу движущемуся транспорту</a:t>
            </a:r>
          </a:p>
          <a:p>
            <a:pPr marL="457200" indent="-45720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5. Где разрешается кататься на санках и лыжах?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по дороге, предназначенной для пешеходов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FF0000"/>
                </a:solidFill>
              </a:rPr>
              <a:t> в парках, стадионах, т.е. там, где нет опасности выезда на проезжую часть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51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901</Words>
  <Application>Microsoft Office PowerPoint</Application>
  <PresentationFormat>Произвольный</PresentationFormat>
  <Paragraphs>148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        Викторина по ПДД в начальной школе                          </vt:lpstr>
      <vt:lpstr>Перекрёсток загадок</vt:lpstr>
      <vt:lpstr>Перекрёсток загадок</vt:lpstr>
      <vt:lpstr>Азбука пешехода</vt:lpstr>
      <vt:lpstr>Азбука пешехода</vt:lpstr>
      <vt:lpstr>Азбука пешехода</vt:lpstr>
      <vt:lpstr>Азбука пешехода</vt:lpstr>
      <vt:lpstr>Азбука пешехода</vt:lpstr>
      <vt:lpstr>Азбука пешехода</vt:lpstr>
      <vt:lpstr>Азбука пешехода</vt:lpstr>
      <vt:lpstr>Азбука пешехода</vt:lpstr>
      <vt:lpstr>Азбука пешехода</vt:lpstr>
      <vt:lpstr>Азбука пешехода</vt:lpstr>
      <vt:lpstr>Говорящие знаки</vt:lpstr>
      <vt:lpstr>Говорящие знаки</vt:lpstr>
      <vt:lpstr>Слайд 16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Intel</dc:creator>
  <cp:lastModifiedBy>1</cp:lastModifiedBy>
  <cp:revision>18</cp:revision>
  <dcterms:created xsi:type="dcterms:W3CDTF">2015-06-13T20:10:08Z</dcterms:created>
  <dcterms:modified xsi:type="dcterms:W3CDTF">2017-01-09T18:47:13Z</dcterms:modified>
</cp:coreProperties>
</file>